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"/>
  </p:notesMasterIdLst>
  <p:sldIdLst>
    <p:sldId id="256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6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D45589-BC85-4148-A65A-876BC2E7D791}" v="1" dt="2025-03-25T11:11:28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4"/>
    <p:restoredTop sz="94666"/>
  </p:normalViewPr>
  <p:slideViewPr>
    <p:cSldViewPr snapToGrid="0" showGuides="1">
      <p:cViewPr varScale="1">
        <p:scale>
          <a:sx n="66" d="100"/>
          <a:sy n="66" d="100"/>
        </p:scale>
        <p:origin x="48" y="84"/>
      </p:cViewPr>
      <p:guideLst>
        <p:guide orient="horz" pos="3368"/>
        <p:guide pos="46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Sousa Lino da Silva Nunes" userId="a73cb8f9-8f92-41ed-9133-84059cba8a1e" providerId="ADAL" clId="{5AD45589-BC85-4148-A65A-876BC2E7D791}"/>
    <pc:docChg chg="custSel modSld">
      <pc:chgData name="Sara Sousa Lino da Silva Nunes" userId="a73cb8f9-8f92-41ed-9133-84059cba8a1e" providerId="ADAL" clId="{5AD45589-BC85-4148-A65A-876BC2E7D791}" dt="2025-03-25T11:11:45.046" v="4" actId="1076"/>
      <pc:docMkLst>
        <pc:docMk/>
      </pc:docMkLst>
      <pc:sldChg chg="addSp delSp modSp mod">
        <pc:chgData name="Sara Sousa Lino da Silva Nunes" userId="a73cb8f9-8f92-41ed-9133-84059cba8a1e" providerId="ADAL" clId="{5AD45589-BC85-4148-A65A-876BC2E7D791}" dt="2025-03-25T11:11:45.046" v="4" actId="1076"/>
        <pc:sldMkLst>
          <pc:docMk/>
          <pc:sldMk cId="2486875898" sldId="256"/>
        </pc:sldMkLst>
        <pc:picChg chg="add mod">
          <ac:chgData name="Sara Sousa Lino da Silva Nunes" userId="a73cb8f9-8f92-41ed-9133-84059cba8a1e" providerId="ADAL" clId="{5AD45589-BC85-4148-A65A-876BC2E7D791}" dt="2025-03-25T11:11:45.046" v="4" actId="1076"/>
          <ac:picMkLst>
            <pc:docMk/>
            <pc:sldMk cId="2486875898" sldId="256"/>
            <ac:picMk id="4" creationId="{1895663F-43C3-2AA3-7555-E7F699D9C566}"/>
          </ac:picMkLst>
        </pc:picChg>
        <pc:picChg chg="del">
          <ac:chgData name="Sara Sousa Lino da Silva Nunes" userId="a73cb8f9-8f92-41ed-9133-84059cba8a1e" providerId="ADAL" clId="{5AD45589-BC85-4148-A65A-876BC2E7D791}" dt="2025-03-25T11:11:32.030" v="1" actId="478"/>
          <ac:picMkLst>
            <pc:docMk/>
            <pc:sldMk cId="2486875898" sldId="256"/>
            <ac:picMk id="12" creationId="{639EAE59-3866-DFC9-98D0-DD16ABADE1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AA17-BAE3-134B-8773-945D1ED926D4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08E8F-3F01-0043-BBB1-ACB11BC7C19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1432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2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23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859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47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09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71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33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95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08E8F-3F01-0043-BBB1-ACB11BC7C194}" type="slidenum">
              <a:rPr lang="en-PT" smtClean="0"/>
              <a:t>1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3483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7338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5639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5186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0566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356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0744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0133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9065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03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134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920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2551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E3410DD-FA5D-C78B-CA95-0D4121110C62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19350" cy="10691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7D636D-3848-A099-4C73-8C381662F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62" y="1179972"/>
            <a:ext cx="7390787" cy="6500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1C54C-786F-CB05-F908-BEFDA03879E8}"/>
              </a:ext>
            </a:extLst>
          </p:cNvPr>
          <p:cNvSpPr txBox="1"/>
          <p:nvPr/>
        </p:nvSpPr>
        <p:spPr>
          <a:xfrm>
            <a:off x="972162" y="2625784"/>
            <a:ext cx="109465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T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ENTIDADE PROMOTORA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53138-7059-DA51-A5B8-BB34F49304A9}"/>
              </a:ext>
            </a:extLst>
          </p:cNvPr>
          <p:cNvSpPr txBox="1"/>
          <p:nvPr/>
        </p:nvSpPr>
        <p:spPr>
          <a:xfrm>
            <a:off x="972161" y="4107838"/>
            <a:ext cx="1094653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DESCRIÇÃO DO PROJETO</a:t>
            </a:r>
            <a:endParaRPr lang="en-PT" sz="43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6FA56-1597-F446-5C17-7A8A988C8930}"/>
              </a:ext>
            </a:extLst>
          </p:cNvPr>
          <p:cNvSpPr txBox="1"/>
          <p:nvPr/>
        </p:nvSpPr>
        <p:spPr>
          <a:xfrm>
            <a:off x="972161" y="5713707"/>
            <a:ext cx="1094653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OBJETIVOS</a:t>
            </a:r>
            <a:endParaRPr lang="en-PT" sz="43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699BF-744E-E375-1992-1057EA663225}"/>
              </a:ext>
            </a:extLst>
          </p:cNvPr>
          <p:cNvSpPr txBox="1"/>
          <p:nvPr/>
        </p:nvSpPr>
        <p:spPr>
          <a:xfrm>
            <a:off x="972161" y="7265240"/>
            <a:ext cx="1094653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INVESTIMENTO</a:t>
            </a:r>
            <a:endParaRPr lang="en-PT" sz="43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88E0A-561A-C9DF-D398-09B0A9CBCB0B}"/>
              </a:ext>
            </a:extLst>
          </p:cNvPr>
          <p:cNvSpPr txBox="1"/>
          <p:nvPr/>
        </p:nvSpPr>
        <p:spPr>
          <a:xfrm>
            <a:off x="16091513" y="1636779"/>
            <a:ext cx="8999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Para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poder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alterar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powerpoint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deverá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usar a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fonte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“Roboto”, que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pode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ser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descarregada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nesta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pasta.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895663F-43C3-2AA3-7555-E7F699D9C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28" y="8969729"/>
            <a:ext cx="11788072" cy="122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7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94</TotalTime>
  <Words>28</Words>
  <Application>Microsoft Office PowerPoint</Application>
  <PresentationFormat>Personalizados</PresentationFormat>
  <Paragraphs>6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 2013 - 2022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 Sousa Lino da Silva Nunes</cp:lastModifiedBy>
  <cp:revision>5</cp:revision>
  <dcterms:created xsi:type="dcterms:W3CDTF">2023-01-04T14:38:01Z</dcterms:created>
  <dcterms:modified xsi:type="dcterms:W3CDTF">2025-03-25T11:11:51Z</dcterms:modified>
</cp:coreProperties>
</file>